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A8D9-0F3D-6408-DEB7-908071DEE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964A6-B84C-CA47-3359-5E2447793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3B24-71AA-E5E5-CAF3-F23303DF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8377A-741A-6F1B-EF94-E4562D55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CCD11-780B-093C-A05B-3ECEE099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1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D76A-4F2A-57EA-C2E4-3013DC91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0EB12-E7FB-CAE5-53BC-66DD7E428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2B512-19AC-BF34-B820-82D495AD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E181B-C762-4258-DAA9-7097790A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5A396-971C-69B2-1916-DCDCE93F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4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761A9-0A18-DBC2-BD67-BAF9027EA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0D02C-CCA9-F63D-8EC1-8725EE396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AEFFB-F944-8FF9-A285-D1B285030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4659-816A-D682-EAAF-D789F680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6F3B5-EA93-6DA6-86FF-E54B545C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5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3CF-5042-C7F6-3AC9-1F91D819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F68E-0544-E55F-6DAB-966D7E82B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5A721-5E02-DD63-EEC0-6BB35EF3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B5A0C-A46B-D5E5-D8E4-63B6827C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7CC55-FEC5-6A6B-6593-18A43C44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6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DF98-3926-2F2C-2E4F-1C4D41A6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9EB71-4652-3733-70EA-6D6FD1EF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C636-C412-01E4-4357-08C6660C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A7A0-6335-BDBE-3615-1FA13D570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8A5FC-BDA1-3492-9C92-7009C8B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1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A0A9-D2A1-C466-8602-2C865002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7DCF8-DE24-616B-C46F-169D68B5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5F4E3-CBD5-A8CD-6904-3DE36FB26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14CB6-1BDC-2806-4396-B62C15F5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C5001-3647-DA62-4CDD-4406D1E8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C5397-84F8-830D-8B8F-5AD22030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4B90-B471-CB6F-F3A2-A4F1A02F6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AAEF4-4443-6A4C-9DC6-88CC89A17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FB3A8-6864-8DB5-5367-842996FBF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40162-28ED-8C03-6F9E-7FCBBB201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7720A-D101-3256-CBC0-2C99F3742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E37DC5-D24D-EBFC-7F9C-81EBB4FF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7DAF9-E160-EE88-4773-C136D540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E217B-DFF0-1E2F-164A-15E30CC6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5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8E76-1EBA-4A26-71E4-5CFC457C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FBBC7-DF17-40A7-577E-263FD60E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19566-18E2-17F9-8EF1-D0F6DDC0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767B0-49D7-28A1-8A8B-C3F4110E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9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B3E80-AAE7-EC19-53A4-AD1F4189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7CC7B-907D-5B99-F8AC-49EB270C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7EBC0-E67A-0796-F70D-C460D3DD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8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8D42-9F9F-9EE8-E644-43E269A6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76F7B-B8A3-F45C-271E-815E0738B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9824E-EA61-5C76-2A81-4D49DB4C4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F765E-EE25-DD7D-B161-C5F4A5BA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CBB80-7D61-E64D-996D-9056FC01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A0299-8671-7359-8CD1-FB9BAC69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2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4288-9BF6-0AC7-16C9-B1821009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5D5AD-6BA6-D5F8-82C4-CD92CACBA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164B-541B-C153-7A5B-9E464502E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6FB34-EE83-339C-0117-0BC3F4A1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CA019-A80C-C194-164D-D8B189204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71E4-DC80-D592-2FD4-996A5E45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FF336-8C13-8150-1255-E5B254CF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42203-E7D3-B4FD-ABBB-93E22FC32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76673-0114-152E-C94C-6EC8E7774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D361-EAAE-87F9-1204-C24982707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4924E-E51E-F9EF-30A0-2F8C05BE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0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B4942-A96B-248D-4592-AB3EF9391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10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2C77-17B3-2D40-EA86-A4803892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53CFE-3AAD-2D83-A3AF-9B600199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8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47A6E-9340-E0EA-4A26-E98ADCAA9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F5543E-BDD5-1538-E80C-83A96F50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3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2D507-3619-3AA0-7FA4-821AB52A3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E91C8-E29C-660E-ED28-83F836C0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7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9E94-0F88-A715-B752-6F98DD422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B3D723-DA8B-D9A2-EAE7-E17929E3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315C-E293-04D0-B62F-9624AD49F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A8CF8-A73C-2115-0F57-44C5C3A9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6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F626-8501-8F29-8EAD-BB9E03FB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52FC14-509E-0EC0-12C4-EE32B39C8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819E3-8A68-9013-8F85-A38D16345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57733-A8B7-FAC1-E527-59EE01A1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3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1C731-8A51-AEB4-9768-B9EF0F3F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38A866-F234-F139-C3B4-87334AA8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3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72882-51E5-D6F8-AD60-2EBE4C6B2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8B3C3-3CA1-3D3E-8E00-79C7F59A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4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C8A8-98A9-170B-4EBC-43C948469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1B4D8D-67EA-04F5-BC25-8C28653D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0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7AB16-7B65-4B2C-EA4A-93D814C6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10FDB-738B-7DB3-7FE1-47F3FC9D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13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1A28E-5E72-E7ED-8E74-731CEC474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3024C-6D78-A36B-DA0E-C2DC64D3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75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8581B-DACD-8D96-9263-26E0A5DBA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EE87A-3978-7452-50C1-A9ED0006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6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0B763-E0E5-415A-22C2-2A3847AC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212FD-64B2-56A1-AEF4-F82F1D3F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4651D-55EB-3D1D-6073-FA392023F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62B291-E373-9AAE-A483-284D4A5F6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11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E1C4-AEA6-0DA8-0386-6EA99865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038D9-96AF-9ABF-5732-4A925F5CE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9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A274D-EBC7-0BD3-817F-1C6233BA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9CA572-878A-2CFF-ACFE-48A3BBB1B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9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071EB-8436-ACE7-06B6-D31275303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DF2C4-4153-CBC5-6ECF-4E5E119B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8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EEE83-6655-499E-4429-8311085FA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F7DB56-7CCA-B114-E0AE-7EB490A3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19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2D02F-7A3C-1ECE-3B02-3C00D1964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E2283-A077-C3E0-AC9F-6B75FAA4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5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5F64-3185-EC61-C037-0F198841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F5E71-6497-7D09-43D8-B905C90D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4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30B78-F57D-CC3D-6F8C-F5EB8AF5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429BB-0A82-C179-8372-D39F8A14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56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50FB-90BB-588F-269F-7D1F4CF27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D4E2A-70B5-2FAB-19A8-598CD4478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26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14CA8-FAC0-05FA-8505-BEAE05B8D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A5431-870B-CDEE-E2E0-3C52E8B8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19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320D8-EC1E-E77B-26B2-3102A1CA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DF15F-3D4B-87EE-11F1-9ACE5EF73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3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7A76-0DBA-320D-50E9-9CE29EF2D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5EFBA3-4E10-38C1-64AE-F52FB28F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92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CCFF-FEEA-033F-BB95-889AF108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A6ABC-9812-94C0-4C5D-145F1612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94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9FB17-54B4-310A-DA61-4A9D1ED88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124D1B-1F09-DC62-4A16-4D3FF0719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EA534-C867-D357-DAF2-876E793D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7982B-0055-4BCE-9C19-9B74F7B1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7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30CCB-CFF8-39A8-D2FA-3BB4D1249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36845E-70B8-E46B-478D-55D52125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25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0C33-3B3F-346C-265B-0ED01B977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13C18-27D4-F48E-2DB0-1A6944E7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84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DB245-D3E2-8A98-C3A3-5D0C2E830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405F35-A053-1020-9907-9015915E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4F29D-2197-B768-6C47-742AD36E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452EF-DCC5-4DC2-9F00-E8B7DD38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26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9E39F-627B-F5DE-CC1B-BBFB4E6C3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02904-A802-4AFC-EF73-1050EE2A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77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AAAB9-2F9B-04BF-509F-1CEAD6F97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550D1F-6A73-50C3-22BE-C41A9776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25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72FEE-A490-8B29-3B3A-A6527737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A47E9-DB1D-D3C9-A5A8-9049F9562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61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9FB1D-B109-3557-A0F0-41859241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AA1A2-5B4A-BA46-0F09-095333D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93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20E15-6D9E-9F9B-708C-7A7BFE2B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AA359-3A03-7243-6FE3-ABF6B32DB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9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38D6-D9F2-1476-069C-44FAD712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100858-564E-F19D-8040-150DABAA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06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2A043-7600-2316-F5BA-C39BA9D31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63C36-DE5C-1B4B-B079-7431C895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92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9FD4-1D91-D5AD-04F0-0B0157988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8893F4-DF28-4097-14BE-90DC70EE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67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52796-1577-370D-8A1B-A375E5991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FB833-643C-E129-1FF2-C2ED3664F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91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CFC3B-8CE3-A4BF-A11C-DC7D031C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FF3983-A08C-15FB-3BFB-B254E12F1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A0591-087B-3230-03F2-A2FDC895C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BFBDA5-4ED5-C9FF-DBE3-C285167A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44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4C77D-2CF1-ADB8-B8AA-8E82EF8F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736EB-4F12-637F-E8B7-E4AB9B0A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99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BF2D9-AAF4-2892-C541-5B7C16A2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0350C3-76BB-A86D-99C4-E30A4B0F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42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061BB-CADA-6427-9FAC-B6E03482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37A356-CE70-D9ED-35DE-72F7C9722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05C67-1CD9-0D7C-414B-1A6214ED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601BB-1065-52E1-2532-D814B6BF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87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35ED1-995D-6089-945A-E0E5563D1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8AAC0-8D0B-297B-2296-A1BCE307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15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F7DFA-26E8-33B5-544C-61C3C5472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CAEB5-C61B-7B39-AA32-DB9455CB9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58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E314C-DC48-EB29-151A-E3E5F0856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0B0806-C607-2E6A-FFE2-635AE34F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596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E3F0-DB65-6CD6-76E7-CADB1E9D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AA5E7-1E52-BC0A-DC7D-35C53A46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00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4157-50D4-2415-CAD2-FEE90F2A9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870A5C-8CDB-4E54-BF7F-AE02DA68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84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ECEBF-D340-F109-4680-5907C46CE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58C71-72FD-6D64-17B3-E544CF00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4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42450-5B0F-898B-E2B6-C8293AE00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EB7AD-F032-1229-1473-42A046C1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1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6572-5F04-A4AA-648D-B87202629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4CC4BF-3DD1-8A48-0F5A-B5147A004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82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1258C-F7F9-AF48-EE90-03A2E80F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3E08D-81BA-E931-5FDE-14CD7A68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76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D1072-9511-21B6-10CB-59153175D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8989FB-ED3F-58F4-BE24-3B55DC5BE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31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C0D0-9101-B184-6DE5-E0D9F3255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0B1AF-85D4-6C5D-18D2-5195C4330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3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B8F5A-FA14-EDB1-98B9-8DDFE9281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5BC7AE-FE79-EF55-DBF6-A66EB4888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4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7FAEF-2FEE-4868-78EB-6B57CB56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B4D8E-6108-7CFA-D744-DD4D7F7C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75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72ACE-3692-F884-4AA8-DB581152A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509176-3F92-AF13-80E7-BCD0BF29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24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38569-EF5E-4580-D2BF-DD2562480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598D3-7505-A0C9-141A-3BD66E392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43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0D0F3-558C-199F-18F5-53332F27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CF688B-0690-1A61-5E4E-92788657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64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B8E3B-2485-4D6E-45FD-DBE98C3CB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387BA-6283-0EA1-B91D-7FEF77E8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A07DA-D20F-79B2-460F-5E9934BE6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9F62B1-B785-EE87-64E6-9BC081850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66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26B12-852D-2C18-CA64-0FF04502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0D97F4-6243-BF95-9021-CD2DC105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5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979A-D9A6-9D41-11CD-B07B9755A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014BDF-8B62-2435-32DA-CDE84B16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92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8116-9614-0E5C-136C-037A82F06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A29C4-53C3-3848-F1B5-3777DDD7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4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D17F1-F730-C1B2-C998-0B055DD12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686733-8CA8-2191-6256-52FCDC47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EA0A8-3DF9-3193-F4FC-FEF2FD226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ACC42-8386-02B3-875B-3CBE6F11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4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194</cp:revision>
  <dcterms:created xsi:type="dcterms:W3CDTF">2025-07-31T11:57:12Z</dcterms:created>
  <dcterms:modified xsi:type="dcterms:W3CDTF">2025-08-30T18:12:27Z</dcterms:modified>
</cp:coreProperties>
</file>